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7" roundtripDataSignature="AMtx7mjCcmbmNoL3gXxVpIfwmrkna8DBA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0" y="531575"/>
            <a:ext cx="8520600" cy="2265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t/>
            </a:r>
            <a:endParaRPr i="1"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t/>
            </a:r>
            <a:endParaRPr i="1"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t/>
            </a:r>
            <a:endParaRPr i="1"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4615"/>
              <a:buFont typeface="Arial"/>
              <a:buNone/>
            </a:pPr>
            <a:r>
              <a:rPr i="1" lang="it" sz="1300">
                <a:latin typeface="Times New Roman"/>
                <a:ea typeface="Times New Roman"/>
                <a:cs typeface="Times New Roman"/>
                <a:sym typeface="Times New Roman"/>
              </a:rPr>
              <a:t>Si richiede di produrre una presentazione descrittiva della soluzione proposta secondo le seguenti indicazioni:</a:t>
            </a:r>
            <a:endParaRPr i="1"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2895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-"/>
            </a:pPr>
            <a:r>
              <a:rPr b="1" i="1" lang="it" sz="1300" u="sng">
                <a:latin typeface="Times New Roman"/>
                <a:ea typeface="Times New Roman"/>
                <a:cs typeface="Times New Roman"/>
                <a:sym typeface="Times New Roman"/>
              </a:rPr>
              <a:t>massimo 4 slide</a:t>
            </a:r>
            <a:r>
              <a:rPr i="1" lang="it" sz="1300" u="sng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it" sz="1300">
                <a:latin typeface="Times New Roman"/>
                <a:ea typeface="Times New Roman"/>
                <a:cs typeface="Times New Roman"/>
                <a:sym typeface="Times New Roman"/>
              </a:rPr>
              <a:t>contenenti elementi visivi utili a dettagliare meglio quanto indicato nel formulario: ad esempio riproduzione grafica del prodotto, interfaccia di eventuali applicazioni, dettagli tecnici utili per eventuali installazioni, mappe relative all’area di testing ipotizzata, architettura di servizio, ecc…;</a:t>
            </a:r>
            <a:endParaRPr i="1"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2895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-"/>
            </a:pPr>
            <a:r>
              <a:rPr i="1" lang="it" sz="1300">
                <a:latin typeface="Times New Roman"/>
                <a:ea typeface="Times New Roman"/>
                <a:cs typeface="Times New Roman"/>
                <a:sym typeface="Times New Roman"/>
              </a:rPr>
              <a:t>non sono necessari deck generici descrittivi del soggetto proponente.</a:t>
            </a:r>
            <a:endParaRPr i="1"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4615"/>
              <a:buFont typeface="Arial"/>
              <a:buNone/>
            </a:pPr>
            <a:r>
              <a:t/>
            </a:r>
            <a:endParaRPr i="1"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4615"/>
              <a:buFont typeface="Arial"/>
              <a:buNone/>
            </a:pPr>
            <a:r>
              <a:rPr i="1" lang="it" sz="1300">
                <a:latin typeface="Times New Roman"/>
                <a:ea typeface="Times New Roman"/>
                <a:cs typeface="Times New Roman"/>
                <a:sym typeface="Times New Roman"/>
              </a:rPr>
              <a:t>LA PRESENTAZIONE DOVRÀ ESSERE INVIATA IN FORMATO PDF INSIEME ALLA SCHEDA PROGETTO E ALLA RESTANTE DOCUMENTAZIONE DELL’ APPLICATION PACK!</a:t>
            </a:r>
            <a:endParaRPr i="1"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